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815"/>
    <p:restoredTop sz="85169"/>
  </p:normalViewPr>
  <p:slideViewPr>
    <p:cSldViewPr snapToGrid="0" snapToObjects="1">
      <p:cViewPr>
        <p:scale>
          <a:sx n="70" d="100"/>
          <a:sy n="70" d="100"/>
        </p:scale>
        <p:origin x="-900" y="8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8/24/2023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8/24/2023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shalRPrashanth/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ushalRPrashanth/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ushalRPrashanth/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ushalRPrashanth/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ushalRPrashanth/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ushalRPrashanth/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ushalRPrashanth/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3654884" cy="830997"/>
          </a:xfrm>
          <a:prstGeom prst="rect">
            <a:avLst/>
          </a:prstGeom>
          <a:noFill/>
        </p:spPr>
        <p:txBody>
          <a:bodyPr wrap="square" lIns="91440" tIns="45720" rIns="91440" bIns="45720" rtlCol="0" anchor="t">
            <a:spAutoFit/>
          </a:bodyPr>
          <a:lstStyle/>
          <a:p>
            <a:r>
              <a:rPr lang="en-US" sz="2400" dirty="0" err="1" smtClean="0">
                <a:solidFill>
                  <a:schemeClr val="bg2"/>
                </a:solidFill>
                <a:latin typeface="Abadi"/>
                <a:ea typeface="SF Pro" pitchFamily="2" charset="0"/>
                <a:cs typeface="SF Pro" pitchFamily="2" charset="0"/>
              </a:rPr>
              <a:t>Kushal</a:t>
            </a:r>
            <a:r>
              <a:rPr lang="en-US" sz="2400" dirty="0" smtClean="0">
                <a:solidFill>
                  <a:schemeClr val="bg2"/>
                </a:solidFill>
                <a:latin typeface="Abadi"/>
                <a:ea typeface="SF Pro" pitchFamily="2" charset="0"/>
                <a:cs typeface="SF Pro" pitchFamily="2" charset="0"/>
              </a:rPr>
              <a:t> R </a:t>
            </a:r>
            <a:r>
              <a:rPr lang="en-US" sz="2400" dirty="0" err="1" smtClean="0">
                <a:solidFill>
                  <a:schemeClr val="bg2"/>
                </a:solidFill>
                <a:latin typeface="Abadi"/>
                <a:ea typeface="SF Pro" pitchFamily="2" charset="0"/>
                <a:cs typeface="SF Pro" pitchFamily="2" charset="0"/>
              </a:rPr>
              <a:t>Prashanth</a:t>
            </a:r>
            <a:endParaRPr lang="en-US" sz="2400" dirty="0">
              <a:solidFill>
                <a:schemeClr val="bg2"/>
              </a:solidFill>
              <a:latin typeface="Abadi"/>
              <a:ea typeface="SF Pro" pitchFamily="2" charset="0"/>
              <a:cs typeface="SF Pro" pitchFamily="2" charset="0"/>
            </a:endParaRPr>
          </a:p>
          <a:p>
            <a:r>
              <a:rPr lang="en-US" sz="2400" dirty="0" smtClean="0">
                <a:solidFill>
                  <a:schemeClr val="bg2"/>
                </a:solidFill>
                <a:latin typeface="Abadi" panose="020B0604020104020204" pitchFamily="34" charset="0"/>
                <a:ea typeface="SF Pro" pitchFamily="2" charset="0"/>
                <a:cs typeface="SF Pro" pitchFamily="2" charset="0"/>
              </a:rPr>
              <a:t>23</a:t>
            </a:r>
            <a:r>
              <a:rPr lang="en-US" sz="2400" baseline="30000" dirty="0" smtClean="0">
                <a:solidFill>
                  <a:schemeClr val="bg2"/>
                </a:solidFill>
                <a:latin typeface="Abadi" panose="020B0604020104020204" pitchFamily="34" charset="0"/>
                <a:ea typeface="SF Pro" pitchFamily="2" charset="0"/>
                <a:cs typeface="SF Pro" pitchFamily="2" charset="0"/>
              </a:rPr>
              <a:t>rd</a:t>
            </a:r>
            <a:r>
              <a:rPr lang="en-US" sz="2400" dirty="0" smtClean="0">
                <a:solidFill>
                  <a:schemeClr val="bg2"/>
                </a:solidFill>
                <a:latin typeface="Abadi" panose="020B0604020104020204" pitchFamily="34" charset="0"/>
                <a:ea typeface="SF Pro" pitchFamily="2" charset="0"/>
                <a:cs typeface="SF Pro" pitchFamily="2" charset="0"/>
              </a:rPr>
              <a:t>  August 2023</a:t>
            </a:r>
            <a:endParaRPr lang="en-US" sz="24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r>
              <a:rPr lang="en-US" sz="2400" dirty="0" smtClean="0">
                <a:hlinkClick r:id="rId3"/>
              </a:rPr>
              <a:t> https://github.com/KushalRPrashanth/Data-Science-Capstone.git</a:t>
            </a:r>
            <a:r>
              <a:rPr lang="en-US" sz="2200" dirty="0" smtClean="0">
                <a:solidFill>
                  <a:srgbClr val="1C7DDB"/>
                </a:solidFill>
                <a:latin typeface="Abadi" panose="020B0604020104020204" pitchFamily="34" charset="0"/>
              </a:rPr>
              <a:t>.</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r>
              <a:rPr lang="en-US" dirty="0" smtClean="0">
                <a:hlinkClick r:id="rId3"/>
              </a:rPr>
              <a:t> https://github.com/KushalRPrashanth/Data-Science-Capstone.git</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a:t>
            </a:r>
            <a:r>
              <a:rPr lang="en-US" sz="2400" dirty="0" smtClean="0">
                <a:hlinkClick r:id="rId3"/>
              </a:rPr>
              <a:t> https://github.com/KushalRPrashanth/Data-Science-Capstone.git</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US" sz="2200" dirty="0" smtClean="0">
                <a:solidFill>
                  <a:schemeClr val="accent3">
                    <a:lumMod val="25000"/>
                  </a:schemeClr>
                </a:solidFill>
                <a:latin typeface="Abadi"/>
                <a:hlinkClick r:id="rId3"/>
              </a:rPr>
              <a:t>https://github.com/KushalRPrashanth/Data-Science-Capstone.git</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a:t>
            </a:r>
            <a:r>
              <a:rPr lang="en-US" sz="2400" dirty="0" smtClean="0">
                <a:hlinkClick r:id="rId3"/>
              </a:rPr>
              <a:t> https://github.com/KushalRPrashanth/Data-Science-Capstone.git</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xmlns=""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xmlns=""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Map – Ground Stations</a:t>
            </a:r>
            <a:endParaRPr lang="en-US" dirty="0">
              <a:solidFill>
                <a:srgbClr val="0B49CB"/>
              </a:solidFill>
              <a:latin typeface="Abadi"/>
            </a:endParaRP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map – Color Labeled Markers</a:t>
            </a:r>
            <a:endParaRPr lang="en-US" dirty="0">
              <a:solidFill>
                <a:srgbClr val="0B49CB"/>
              </a:solidFill>
              <a:latin typeface="Abadi"/>
            </a:endParaRP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Map – Distances between CCAFS SLC-40 and its proximities</a:t>
            </a:r>
            <a:endParaRPr lang="en-US" dirty="0">
              <a:solidFill>
                <a:srgbClr val="0B49CB"/>
              </a:solidFill>
              <a:latin typeface="Abadi"/>
            </a:endParaRPr>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a:t>
            </a:r>
            <a:r>
              <a:rPr lang="en-US" sz="1900" dirty="0" smtClean="0">
                <a:solidFill>
                  <a:schemeClr val="accent3">
                    <a:lumMod val="25000"/>
                  </a:schemeClr>
                </a:solidFill>
                <a:latin typeface="Abadi" panose="020B0604020104020204" pitchFamily="34" charset="0"/>
              </a:rPr>
              <a:t>to </a:t>
            </a:r>
            <a:r>
              <a:rPr lang="en-US" sz="1900" dirty="0">
                <a:solidFill>
                  <a:schemeClr val="accent3">
                    <a:lumMod val="25000"/>
                  </a:schemeClr>
                </a:solidFill>
                <a:latin typeface="Abadi" panose="020B0604020104020204" pitchFamily="34" charset="0"/>
              </a:rPr>
              <a:t>a pandas </a:t>
            </a:r>
            <a:r>
              <a:rPr lang="en-US" sz="1900" dirty="0" err="1" smtClean="0">
                <a:solidFill>
                  <a:schemeClr val="accent3">
                    <a:lumMod val="25000"/>
                  </a:schemeClr>
                </a:solidFill>
                <a:latin typeface="Abadi" panose="020B0604020104020204" pitchFamily="34" charset="0"/>
              </a:rPr>
              <a:t>dataframe</a:t>
            </a:r>
            <a:r>
              <a:rPr lang="en-US" sz="1900" dirty="0" smtClean="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400" dirty="0" smtClean="0">
                <a:hlinkClick r:id="rId3"/>
              </a:rPr>
              <a:t>https://github.com/KushalRPrashanth/Data-Science-Capstone.git</a:t>
            </a:r>
            <a:r>
              <a:rPr lang="en-US" sz="2200" dirty="0" smtClean="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a:t>
            </a:r>
            <a:r>
              <a:rPr lang="en-US" sz="2400" dirty="0" smtClean="0">
                <a:hlinkClick r:id="rId3"/>
              </a:rPr>
              <a:t> https://github.com/KushalRPrashanth/Data-Science-Capstone.git</a:t>
            </a:r>
            <a:r>
              <a:rPr lang="en-US" sz="2200" dirty="0" smtClean="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1343</TotalTime>
  <Words>1596</Words>
  <Application>Microsoft Office PowerPoint</Application>
  <PresentationFormat>Custom</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Manohar</cp:lastModifiedBy>
  <cp:revision>204</cp:revision>
  <dcterms:created xsi:type="dcterms:W3CDTF">2021-04-29T18:58:34Z</dcterms:created>
  <dcterms:modified xsi:type="dcterms:W3CDTF">2023-08-24T06:33:10Z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